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6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905E-0BCD-29EE-A426-BAA7ADE9B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171B6-0048-B8A1-85D7-8414B050A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7B626-9074-92D8-332E-F0DFED7BA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585B3-E12A-B055-80E8-E9349DED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E994A-2338-EFA0-66D0-2A280B4D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B704-BDC4-82BD-1299-34BA3D9AB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A950-7D26-6627-D8D9-2CC059923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D928F-B5E7-9541-F121-B4942500D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E9A76-1157-6313-E8FF-CAF169CA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003FC-F31A-9DC8-5613-EE24E9C5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9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4B1061-0AA3-CF45-4DD5-EAA887FA2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ADFE2-85B3-7314-C632-C554E6E13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932CE-02A3-1025-1B4D-228E2AC62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35C00-35F1-A14B-C6B7-922E0709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976E7-2955-30E7-FECE-2D87683A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3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4DAA-91FC-F944-79DD-AD611A0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F00E8-DC6D-FAFC-05BB-2046CFA27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C08E5-56CA-97D5-65E1-83C6390E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8C395-4F32-E4B4-B151-6EB84771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09266-8137-C604-D088-C69A2589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65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9DDC-7267-1DB3-4F92-77CD36FA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07FBA-4D80-A5D5-FDAE-8E342ECA0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F7615-AC94-4261-496D-CC108C64F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35924-EBD0-9AD6-CC4F-DAA25C06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0CC34-3D5F-E9CD-4E90-A06C3111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2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A326-4AF9-371D-5A5A-32855018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66EAF-B410-4150-C18E-0015C4A41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2651F-4150-EA79-EAE1-7498D089A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9382D-8AAC-9801-74F1-792D01C1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CF98A-16B2-EE18-7CA5-E5E2A419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8FCBF-EB35-B884-5AC8-9E439027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0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6C7F-138E-0F56-BCC2-010ABCF0B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29777-B634-C112-A7CB-65E7FC2DE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D6AFD-3147-A342-3A09-BB6D4DB4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70299-5ED5-625F-3534-00DFFE1AD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6C9D0-C765-4583-9801-CAF636930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26C06C-86A4-35F0-3843-99FB7677B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D74245-7E6B-D79B-365C-58E802DD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EDCAC5-9434-879D-D7A2-CB63DE86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17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0FC5-B345-41B8-8266-6DA7E84F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9A26C-A4D0-9071-3616-E21DC1194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F8EF5-0757-4E15-78ED-62F45EB6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28BA5-01D5-5920-6786-D76F7183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01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B2973-1E41-0D3A-9EC7-0DAB5DA4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9D8C1-4D2C-2378-6493-88363FF3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B59D3-92EE-7F11-4AA0-ED85FEDB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6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5AE1-08C0-BE6A-2AE4-C3A6FE18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873D0-05D0-04AF-22CE-575D91927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E4EA7-BDD0-52F9-B1EE-476543C73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1C6A2-FA71-1BFF-0A12-B93E09C8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41B19-F085-2263-7EE8-AF8A497E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C4DE6-1862-B953-3BF5-DF64864D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4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78DA2-3B09-ED54-5784-1CA806E9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725E6B-A378-B999-1980-39AEDADA88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8513F-6F57-080A-C994-12C7C0818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4A01C-D283-FD8A-8C36-CE707F30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66966-E29C-5961-C7B0-31C51C9C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F05C6-CE99-9F2B-19D7-D1EE43F1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7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DC6D63-8762-0774-D14C-59BA06DE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0A05B-C103-968F-8B65-16D31AB8C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B46EB-1EF1-C24F-43A3-2CAAA551C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14CB99-B879-418E-929A-892B34131F84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0D00D-47ED-D624-26BC-F39AA3835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35DD6-7F97-6B31-47E1-7AC90F7B4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A56E1-22DA-4547-B3F5-92F267414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thedral ceiling in yellow sunlight design">
            <a:extLst>
              <a:ext uri="{FF2B5EF4-FFF2-40B4-BE49-F238E27FC236}">
                <a16:creationId xmlns:a16="http://schemas.microsoft.com/office/drawing/2014/main" id="{C2673719-A6AC-A93A-BDE4-9141A83415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234" b="117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396D1-A5FD-E971-5F49-014B97529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Heritage - </a:t>
            </a:r>
            <a:r>
              <a:rPr lang="ar-SA" b="1">
                <a:solidFill>
                  <a:srgbClr val="FFFFFF"/>
                </a:solidFill>
              </a:rPr>
              <a:t>إرث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BAD44-C4E2-6F35-E463-EB01ABCFC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Reviving the Voices of Arabic Heritage through Character Simulation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2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E730920-D9E4-F70C-6A86-566EDD51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33" y="3599155"/>
            <a:ext cx="5193253" cy="3211502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4C80BDF-6434-E123-F425-57F417526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5" y="0"/>
            <a:ext cx="1618411" cy="142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8EBC865-B5E6-AEE9-33DF-779773CCD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0" y="1885950"/>
            <a:ext cx="1219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E8569DEA-4B29-66ED-281E-0502F0E00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907" y="3992954"/>
            <a:ext cx="2416093" cy="257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BF6173-33A6-7AA9-2D28-5897BB4ED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278" y="0"/>
            <a:ext cx="4163540" cy="2111195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F6F62CD-35F5-624A-E3A2-FBE24D1C0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829" y="1277757"/>
            <a:ext cx="37338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4116459-B909-5C49-A8DC-00C5CC932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379" y="434333"/>
            <a:ext cx="1549625" cy="16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FEE0F1D8-E513-5546-2411-98785755E99C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rot="5400000">
            <a:off x="703215" y="1653094"/>
            <a:ext cx="465712" cy="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F3E02049-2C3B-B8B7-4F46-31DE93A74FB4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1425295" y="2939774"/>
            <a:ext cx="2412127" cy="339057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C6F1618D-28D3-5868-450F-9AB2EC40374E}"/>
              </a:ext>
            </a:extLst>
          </p:cNvPr>
          <p:cNvCxnSpPr>
            <a:cxnSpLocks/>
          </p:cNvCxnSpPr>
          <p:nvPr/>
        </p:nvCxnSpPr>
        <p:spPr>
          <a:xfrm flipV="1">
            <a:off x="7094483" y="5123793"/>
            <a:ext cx="2798379" cy="8749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842E46B2-FE7F-4395-1003-18C1EAF4AB4E}"/>
              </a:ext>
            </a:extLst>
          </p:cNvPr>
          <p:cNvCxnSpPr>
            <a:cxnSpLocks/>
          </p:cNvCxnSpPr>
          <p:nvPr/>
        </p:nvCxnSpPr>
        <p:spPr>
          <a:xfrm flipV="1">
            <a:off x="7535917" y="1537184"/>
            <a:ext cx="1505607" cy="425623"/>
          </a:xfrm>
          <a:prstGeom prst="curvedConnector3">
            <a:avLst>
              <a:gd name="adj1" fmla="val 7513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25195CDE-7415-72E2-3322-D34AFD57A2CB}"/>
              </a:ext>
            </a:extLst>
          </p:cNvPr>
          <p:cNvCxnSpPr>
            <a:cxnSpLocks/>
            <a:stCxn id="22" idx="0"/>
          </p:cNvCxnSpPr>
          <p:nvPr/>
        </p:nvCxnSpPr>
        <p:spPr>
          <a:xfrm rot="16200000" flipV="1">
            <a:off x="8287573" y="1296572"/>
            <a:ext cx="1944726" cy="344803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E2370E20-3CD5-5085-8BB0-B222FCDE112A}"/>
              </a:ext>
            </a:extLst>
          </p:cNvPr>
          <p:cNvCxnSpPr>
            <a:cxnSpLocks/>
            <a:endCxn id="26" idx="3"/>
          </p:cNvCxnSpPr>
          <p:nvPr/>
        </p:nvCxnSpPr>
        <p:spPr>
          <a:xfrm rot="16200000" flipV="1">
            <a:off x="3998837" y="1286448"/>
            <a:ext cx="591808" cy="50147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ABEF5B03-D562-CE6B-3372-1634060D727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45622" y="966403"/>
            <a:ext cx="2695907" cy="796433"/>
          </a:xfrm>
          <a:prstGeom prst="curvedConnector3">
            <a:avLst>
              <a:gd name="adj1" fmla="val 1020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50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EF496-F3F6-7645-F7F5-39EC92F1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sz="4100" b="1"/>
              <a:t>Project Workflow Overview</a:t>
            </a:r>
            <a:endParaRPr lang="en-US" sz="4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5B0BD-849B-B84F-6035-BD4D75DA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33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5D13F86-B0CB-CD25-4CD4-A20F94B9D3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20465" y="2194102"/>
            <a:ext cx="4140013" cy="390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Data Collection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OCR (Optical Character Recognition)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Text Processing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Spelling Correction and Parsing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Embedding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Vector Database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Prompt Engineering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Retrieval-Augmented Generation (RAG)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API Development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3180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94" name="Rectangle 929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A stack of books on a white background&#10;&#10;Description automatically generated">
            <a:extLst>
              <a:ext uri="{FF2B5EF4-FFF2-40B4-BE49-F238E27FC236}">
                <a16:creationId xmlns:a16="http://schemas.microsoft.com/office/drawing/2014/main" id="{0D7F9748-CD86-7862-A173-148574EE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" b="9896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96" name="Rectangle 929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EF496-F3F6-7645-F7F5-39EC92F1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Data Collection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D13F86-B0CB-CD25-4CD4-A20F94B9D3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31610" y="2434201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000"/>
              <a:t>Data Collection involves gathering, cleaning, and structuring historical data from trusted sources to ensure accuracy and authenticity.</a:t>
            </a:r>
          </a:p>
        </p:txBody>
      </p:sp>
    </p:spTree>
    <p:extLst>
      <p:ext uri="{BB962C8B-B14F-4D97-AF65-F5344CB8AC3E}">
        <p14:creationId xmlns:p14="http://schemas.microsoft.com/office/powerpoint/2010/main" val="214419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4" name="Rectangle 718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EF496-F3F6-7645-F7F5-39EC92F1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3700"/>
              <a:t>OCR (Optical Character Recognition)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A852DFC-1054-6918-7A64-AB0438D7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3134" y="530578"/>
            <a:ext cx="4490324" cy="568395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6" name="Arc 718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D13F86-B0CB-CD25-4CD4-A20F94B9D3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69570" y="1825625"/>
            <a:ext cx="4771178" cy="43889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/>
              <a:t>Converts scanned Arabic texts into machine-readable formats, enabling further processing and analysis.</a:t>
            </a:r>
          </a:p>
        </p:txBody>
      </p:sp>
    </p:spTree>
    <p:extLst>
      <p:ext uri="{BB962C8B-B14F-4D97-AF65-F5344CB8AC3E}">
        <p14:creationId xmlns:p14="http://schemas.microsoft.com/office/powerpoint/2010/main" val="344787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1" name="Rectangle 61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9210368-F844-8D28-248F-A1ED2AED6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" r="4852" b="1"/>
          <a:stretch/>
        </p:blipFill>
        <p:spPr bwMode="auto">
          <a:xfrm>
            <a:off x="97278" y="525146"/>
            <a:ext cx="8764620" cy="621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3" name="Rectangle 61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EF496-F3F6-7645-F7F5-39EC92F1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Text Processing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D13F86-B0CB-CD25-4CD4-A20F94B9D3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31610" y="2434201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000"/>
              <a:t>Cleans, normalizes, and prepares OCR output, making the text ready for advanced analysis and embedding.</a:t>
            </a:r>
          </a:p>
        </p:txBody>
      </p:sp>
    </p:spTree>
    <p:extLst>
      <p:ext uri="{BB962C8B-B14F-4D97-AF65-F5344CB8AC3E}">
        <p14:creationId xmlns:p14="http://schemas.microsoft.com/office/powerpoint/2010/main" val="361677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2" name="Rectangle 5131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EF496-F3F6-7645-F7F5-39EC92F1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3700"/>
              <a:t>Spelling Correction and Parsing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F31C9D-2F5F-49C4-0F2D-F6E6EF26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" b="3804"/>
          <a:stretch/>
        </p:blipFill>
        <p:spPr bwMode="auto">
          <a:xfrm>
            <a:off x="838199" y="683185"/>
            <a:ext cx="5440195" cy="537874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4" name="Arc 5133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D13F86-B0CB-CD25-4CD4-A20F94B9D3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69570" y="1825625"/>
            <a:ext cx="4771178" cy="43889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/>
              <a:t>Corrects spelling errors and enhances sentence structure using advanced models tailored for Arabic language processing.</a:t>
            </a:r>
          </a:p>
        </p:txBody>
      </p:sp>
    </p:spTree>
    <p:extLst>
      <p:ext uri="{BB962C8B-B14F-4D97-AF65-F5344CB8AC3E}">
        <p14:creationId xmlns:p14="http://schemas.microsoft.com/office/powerpoint/2010/main" val="194048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4D46527-8963-4773-8769-07E6ACE0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EF496-F3F6-7645-F7F5-39EC92F1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Embedding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59B9C7-0810-E236-348E-73441812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0" y="2018569"/>
            <a:ext cx="4643496" cy="2577139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7AF444C4-CF4B-2C96-AF71-8BFBA5CF2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424530"/>
            <a:ext cx="5257800" cy="16860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Transforms processed Arabic text into numerical vectors that capture semantic meaning for further analysis and simulation.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20E13D1-85D7-4BF3-9903-59216CB5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65355" y="705367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9FE62A-1883-7C5B-5EF0-7EBF4A99F63B}"/>
              </a:ext>
            </a:extLst>
          </p:cNvPr>
          <p:cNvSpPr txBox="1">
            <a:spLocks/>
          </p:cNvSpPr>
          <p:nvPr/>
        </p:nvSpPr>
        <p:spPr>
          <a:xfrm>
            <a:off x="5222818" y="3611305"/>
            <a:ext cx="3822189" cy="58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7531FC7-8B6F-C4D2-F9BB-4360CC478D65}"/>
              </a:ext>
            </a:extLst>
          </p:cNvPr>
          <p:cNvSpPr txBox="1">
            <a:spLocks/>
          </p:cNvSpPr>
          <p:nvPr/>
        </p:nvSpPr>
        <p:spPr>
          <a:xfrm>
            <a:off x="6192496" y="3611305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Vector Database</a:t>
            </a: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19D4301-6034-D21E-44D1-2554A08DB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496" y="4510890"/>
            <a:ext cx="5257800" cy="16860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Stores and manages embeddings, enabling fast retrieval of similar texts during character simulation.</a:t>
            </a:r>
          </a:p>
        </p:txBody>
      </p:sp>
    </p:spTree>
    <p:extLst>
      <p:ext uri="{BB962C8B-B14F-4D97-AF65-F5344CB8AC3E}">
        <p14:creationId xmlns:p14="http://schemas.microsoft.com/office/powerpoint/2010/main" val="3460352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61EF496-F3F6-7645-F7F5-39EC92F1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/>
              <a:t>Prompt Engineering</a:t>
            </a:r>
          </a:p>
        </p:txBody>
      </p:sp>
      <p:cxnSp>
        <p:nvCxnSpPr>
          <p:cNvPr id="14346" name="Straight Connector 14345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">
            <a:extLst>
              <a:ext uri="{FF2B5EF4-FFF2-40B4-BE49-F238E27FC236}">
                <a16:creationId xmlns:a16="http://schemas.microsoft.com/office/drawing/2014/main" id="{15D13F86-B0CB-CD25-4CD4-A20F94B9D3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840" y="1724325"/>
            <a:ext cx="4544762" cy="10822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000" dirty="0"/>
              <a:t>Crafts specific inputs to guide the model in generating accurate and contextually relevant responses.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497977A-2B56-6089-F8ED-C3390014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9" b="15661"/>
          <a:stretch/>
        </p:blipFill>
        <p:spPr bwMode="auto">
          <a:xfrm>
            <a:off x="7522441" y="2539448"/>
            <a:ext cx="3639312" cy="110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02D8337-10AE-43A9-B8DB-1245A190F001}"/>
              </a:ext>
            </a:extLst>
          </p:cNvPr>
          <p:cNvSpPr txBox="1">
            <a:spLocks/>
          </p:cNvSpPr>
          <p:nvPr/>
        </p:nvSpPr>
        <p:spPr>
          <a:xfrm>
            <a:off x="761840" y="3907405"/>
            <a:ext cx="4544762" cy="14011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Retrieval-Augmented Generation (RAG)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AFC8AFD-5870-39F9-EA5F-C4745749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32" y="4904613"/>
            <a:ext cx="4544762" cy="10822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Combines information retrieval with text generation to produce contextually rich and factually grounded outputs.</a:t>
            </a:r>
          </a:p>
        </p:txBody>
      </p:sp>
    </p:spTree>
    <p:extLst>
      <p:ext uri="{BB962C8B-B14F-4D97-AF65-F5344CB8AC3E}">
        <p14:creationId xmlns:p14="http://schemas.microsoft.com/office/powerpoint/2010/main" val="373466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2" name="Rectangle 1230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304" name="Arc 1230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EF496-F3F6-7645-F7F5-39EC92F1E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sz="3600"/>
              <a:t>API Development</a:t>
            </a:r>
          </a:p>
        </p:txBody>
      </p:sp>
      <p:sp>
        <p:nvSpPr>
          <p:cNvPr id="12306" name="Freeform: Shape 1230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BC23538-62AE-128C-4ED0-E01A90BD2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197" y="855909"/>
            <a:ext cx="4613366" cy="480558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5D13F86-B0CB-CD25-4CD4-A20F94B9D3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94962" y="1984443"/>
            <a:ext cx="5458838" cy="24367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000" dirty="0"/>
              <a:t>Builds a connection interface that integrates simulation functionalities into applications and systems.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FCC25B-86A4-F26E-9DB1-A59B75F707C0}"/>
              </a:ext>
            </a:extLst>
          </p:cNvPr>
          <p:cNvSpPr txBox="1">
            <a:spLocks/>
          </p:cNvSpPr>
          <p:nvPr/>
        </p:nvSpPr>
        <p:spPr>
          <a:xfrm>
            <a:off x="871442" y="3630167"/>
            <a:ext cx="4353116" cy="5914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2702F28-FD98-95B9-2EA8-E645CD84F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442" y="4508474"/>
            <a:ext cx="4353116" cy="981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76EA3DF-6701-172A-B2A0-25000A36EA49}"/>
              </a:ext>
            </a:extLst>
          </p:cNvPr>
          <p:cNvSpPr txBox="1">
            <a:spLocks/>
          </p:cNvSpPr>
          <p:nvPr/>
        </p:nvSpPr>
        <p:spPr>
          <a:xfrm>
            <a:off x="5894962" y="2967385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User Interface (UI)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7922A73A-E754-407B-AE41-31063150C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74" y="4139087"/>
            <a:ext cx="5458838" cy="24367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Designs an interactive dashboard that allows users to engage with simulated characters and explore historical content.</a:t>
            </a:r>
          </a:p>
        </p:txBody>
      </p:sp>
    </p:spTree>
    <p:extLst>
      <p:ext uri="{BB962C8B-B14F-4D97-AF65-F5344CB8AC3E}">
        <p14:creationId xmlns:p14="http://schemas.microsoft.com/office/powerpoint/2010/main" val="501982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238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Heritage - إرث</vt:lpstr>
      <vt:lpstr>Project Workflow Overview</vt:lpstr>
      <vt:lpstr>Data Collection</vt:lpstr>
      <vt:lpstr>OCR (Optical Character Recognition)</vt:lpstr>
      <vt:lpstr>Text Processing</vt:lpstr>
      <vt:lpstr>Spelling Correction and Parsing</vt:lpstr>
      <vt:lpstr>Embedding</vt:lpstr>
      <vt:lpstr>Prompt Engineering</vt:lpstr>
      <vt:lpstr>API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 SALEH ALAQEEL</dc:creator>
  <cp:lastModifiedBy>MANA SALEH ALAQEEL</cp:lastModifiedBy>
  <cp:revision>1</cp:revision>
  <dcterms:created xsi:type="dcterms:W3CDTF">2024-09-16T00:01:39Z</dcterms:created>
  <dcterms:modified xsi:type="dcterms:W3CDTF">2024-09-16T02:23:53Z</dcterms:modified>
</cp:coreProperties>
</file>